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sldIdLst>
    <p:sldId id="261" r:id="rId2"/>
    <p:sldId id="294" r:id="rId3"/>
    <p:sldId id="303" r:id="rId4"/>
    <p:sldId id="276" r:id="rId5"/>
    <p:sldId id="283" r:id="rId6"/>
    <p:sldId id="290" r:id="rId7"/>
    <p:sldId id="289" r:id="rId8"/>
    <p:sldId id="292" r:id="rId9"/>
    <p:sldId id="291" r:id="rId10"/>
    <p:sldId id="285" r:id="rId11"/>
    <p:sldId id="297" r:id="rId12"/>
    <p:sldId id="301" r:id="rId13"/>
    <p:sldId id="300" r:id="rId14"/>
    <p:sldId id="299" r:id="rId15"/>
    <p:sldId id="304" r:id="rId16"/>
    <p:sldId id="271" r:id="rId17"/>
    <p:sldId id="270" r:id="rId18"/>
    <p:sldId id="269" r:id="rId19"/>
    <p:sldId id="298" r:id="rId20"/>
    <p:sldId id="284" r:id="rId21"/>
    <p:sldId id="272" r:id="rId22"/>
    <p:sldId id="307" r:id="rId23"/>
    <p:sldId id="306" r:id="rId24"/>
    <p:sldId id="309" r:id="rId25"/>
    <p:sldId id="308" r:id="rId26"/>
    <p:sldId id="314" r:id="rId27"/>
    <p:sldId id="310" r:id="rId28"/>
    <p:sldId id="311" r:id="rId29"/>
    <p:sldId id="312" r:id="rId30"/>
    <p:sldId id="313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 autoAdjust="0"/>
    <p:restoredTop sz="94694" autoAdjust="0"/>
  </p:normalViewPr>
  <p:slideViewPr>
    <p:cSldViewPr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png>
</file>

<file path=ppt/media/image28.png>
</file>

<file path=ppt/media/image29.png>
</file>

<file path=ppt/media/image3.jpg>
</file>

<file path=ppt/media/image30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3048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2514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2819400"/>
            <a:ext cx="6400800" cy="175260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06BD7-39CD-4C07-B586-DBA0B5855F6F}" type="datetimeFigureOut">
              <a:rPr lang="en-US" smtClean="0"/>
              <a:pPr/>
              <a:t>3/26/25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55448" y="2420112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Oval 12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AEF02447-5601-4918-A7BA-67A9D0F3906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752600"/>
          </a:xfrm>
        </p:spPr>
        <p:txBody>
          <a:bodyPr anchor="b"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06BD7-39CD-4C07-B586-DBA0B5855F6F}" type="datetimeFigureOut">
              <a:rPr lang="en-US" smtClean="0"/>
              <a:pPr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2447-5601-4918-A7BA-67A9D0F3906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7010400" y="0"/>
            <a:ext cx="21336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 rot="5400000">
            <a:off x="4021836" y="3278124"/>
            <a:ext cx="6245352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6839712" y="2925763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6934200" y="3020251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15912" y="3009901"/>
            <a:ext cx="457200" cy="441325"/>
          </a:xfrm>
        </p:spPr>
        <p:txBody>
          <a:bodyPr/>
          <a:lstStyle/>
          <a:p>
            <a:fld id="{AEF02447-5601-4918-A7BA-67A9D0F3906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304800"/>
            <a:ext cx="6553200" cy="5821366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06BD7-39CD-4C07-B586-DBA0B5855F6F}" type="datetimeFigureOut">
              <a:rPr lang="en-US" smtClean="0"/>
              <a:pPr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400" y="304801"/>
            <a:ext cx="14478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06BD7-39CD-4C07-B586-DBA0B5855F6F}" type="datetimeFigureOut">
              <a:rPr lang="en-US" smtClean="0"/>
              <a:pPr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61688" y="1026372"/>
            <a:ext cx="457200" cy="441325"/>
          </a:xfrm>
        </p:spPr>
        <p:txBody>
          <a:bodyPr/>
          <a:lstStyle/>
          <a:p>
            <a:fld id="{AEF02447-5601-4918-A7BA-67A9D0F3906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1905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152400" y="2286000"/>
            <a:ext cx="8833104" cy="304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5448" y="142352"/>
            <a:ext cx="8833104" cy="213969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6" y="2743200"/>
            <a:ext cx="6480174" cy="1673225"/>
          </a:xfrm>
        </p:spPr>
        <p:txBody>
          <a:bodyPr anchor="t"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06BD7-39CD-4C07-B586-DBA0B5855F6F}" type="datetimeFigureOut">
              <a:rPr lang="en-US" smtClean="0"/>
              <a:pPr/>
              <a:t>3/26/25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152400" y="2438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AEF02447-5601-4918-A7BA-67A9D0F3906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33400"/>
            <a:ext cx="7772400" cy="1524000"/>
          </a:xfrm>
        </p:spPr>
        <p:txBody>
          <a:bodyPr anchor="b"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91200" y="6409944"/>
            <a:ext cx="3044952" cy="365760"/>
          </a:xfrm>
        </p:spPr>
        <p:txBody>
          <a:bodyPr/>
          <a:lstStyle/>
          <a:p>
            <a:fld id="{B2606BD7-39CD-4C07-B586-DBA0B5855F6F}" type="datetimeFigureOut">
              <a:rPr lang="en-US" smtClean="0"/>
              <a:pPr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2447-5601-4918-A7BA-67A9D0F3906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 flipV="1">
            <a:off x="4563080" y="1575652"/>
            <a:ext cx="8921" cy="4819557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301752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 flipV="1">
            <a:off x="4572000" y="2200275"/>
            <a:ext cx="0" cy="418795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white">
          <a:xfrm>
            <a:off x="0" y="0"/>
            <a:ext cx="91440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152400" y="1371600"/>
            <a:ext cx="8833104" cy="914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5923" y="6391656"/>
            <a:ext cx="8833104" cy="310896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4040188" cy="732974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91330" y="1524000"/>
            <a:ext cx="4041775" cy="73152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06BD7-39CD-4C07-B586-DBA0B5855F6F}" type="datetimeFigureOut">
              <a:rPr lang="en-US" smtClean="0"/>
              <a:pPr/>
              <a:t>3/26/25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4800" y="6409944"/>
            <a:ext cx="358140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52400" y="128016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4" name="Content Placeholder 23"/>
          <p:cNvSpPr>
            <a:spLocks noGrp="1"/>
          </p:cNvSpPr>
          <p:nvPr>
            <p:ph sz="quarter" idx="2"/>
          </p:nvPr>
        </p:nvSpPr>
        <p:spPr>
          <a:xfrm>
            <a:off x="301752" y="2471383"/>
            <a:ext cx="4041648" cy="3818404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4"/>
          </p:nvPr>
        </p:nvSpPr>
        <p:spPr>
          <a:xfrm>
            <a:off x="4800600" y="2471383"/>
            <a:ext cx="4038600" cy="382219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5" name="Oval 24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Oval 26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343400" y="1042416"/>
            <a:ext cx="457200" cy="441325"/>
          </a:xfrm>
        </p:spPr>
        <p:txBody>
          <a:bodyPr/>
          <a:lstStyle>
            <a:lvl1pPr algn="ctr">
              <a:defRPr/>
            </a:lvl1pPr>
          </a:lstStyle>
          <a:p>
            <a:fld id="{AEF02447-5601-4918-A7BA-67A9D0F3906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06BD7-39CD-4C07-B586-DBA0B5855F6F}" type="datetimeFigureOut">
              <a:rPr lang="en-US" smtClean="0"/>
              <a:pPr/>
              <a:t>3/26/25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43400" y="1036020"/>
            <a:ext cx="457200" cy="441325"/>
          </a:xfrm>
        </p:spPr>
        <p:txBody>
          <a:bodyPr/>
          <a:lstStyle/>
          <a:p>
            <a:fld id="{AEF02447-5601-4918-A7BA-67A9D0F3906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52400" y="158496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06BD7-39CD-4C07-B586-DBA0B5855F6F}" type="datetimeFigureOut">
              <a:rPr lang="en-US" smtClean="0"/>
              <a:pPr/>
              <a:t>3/26/25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267200" y="6324600"/>
            <a:ext cx="609600" cy="44132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EF02447-5601-4918-A7BA-67A9D0F3906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52400" y="152400"/>
            <a:ext cx="8833104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188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2362200" cy="990600"/>
          </a:xfrm>
        </p:spPr>
        <p:txBody>
          <a:bodyPr anchor="b"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381000" y="1981200"/>
            <a:ext cx="2362200" cy="414496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"/>
          </p:nvPr>
        </p:nvSpPr>
        <p:spPr>
          <a:xfrm>
            <a:off x="3124200" y="685800"/>
            <a:ext cx="5638800" cy="5410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AEF02447-5601-4918-A7BA-67A9D0F3906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06BD7-39CD-4C07-B586-DBA0B5855F6F}" type="datetimeFigureOut">
              <a:rPr lang="en-US" smtClean="0"/>
              <a:pPr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383280" cy="365760"/>
          </a:xfrm>
        </p:spPr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traight Connector 20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152400" y="152400"/>
            <a:ext cx="8833104" cy="301752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2" name="Oval 11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/>
          <a:p>
            <a:fld id="{AEF02447-5601-4918-A7BA-67A9D0F3906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75" y="5029200"/>
            <a:ext cx="5867400" cy="12192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00375" y="609600"/>
            <a:ext cx="5867400" cy="4267200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990600"/>
            <a:ext cx="2438400" cy="525780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88152" y="6404984"/>
            <a:ext cx="3044952" cy="365760"/>
          </a:xfrm>
        </p:spPr>
        <p:txBody>
          <a:bodyPr/>
          <a:lstStyle/>
          <a:p>
            <a:fld id="{B2606BD7-39CD-4C07-B586-DBA0B5855F6F}" type="datetimeFigureOut">
              <a:rPr lang="en-US" smtClean="0"/>
              <a:pPr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584448" cy="36576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39337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791200" y="6404984"/>
            <a:ext cx="3044952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rgbClr val="FFFFFF"/>
                </a:solidFill>
              </a:defRPr>
            </a:lvl1pPr>
          </a:lstStyle>
          <a:p>
            <a:fld id="{B2606BD7-39CD-4C07-B586-DBA0B5855F6F}" type="datetimeFigureOut">
              <a:rPr lang="en-US" smtClean="0"/>
              <a:pPr/>
              <a:t>3/26/25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4800" y="6410848"/>
            <a:ext cx="35814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52400" y="1276743"/>
            <a:ext cx="8833104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4343400" y="1040174"/>
            <a:ext cx="457200" cy="441325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latinLnBrk="0" hangingPunct="1">
              <a:defRPr kumimoji="0" sz="160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AEF02447-5601-4918-A7BA-67A9D0F3906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8534400" cy="459943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ctr" rtl="0" eaLnBrk="1" latinLnBrk="0" hangingPunct="1">
        <a:spcBef>
          <a:spcPct val="0"/>
        </a:spcBef>
        <a:buNone/>
        <a:defRPr kumimoji="0" sz="3300" kern="1200">
          <a:solidFill>
            <a:schemeClr val="accent3">
              <a:shade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"/>
        <a:buChar char="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ct val="20000"/>
        </a:spcBef>
        <a:buClr>
          <a:schemeClr val="accent3"/>
        </a:buClr>
        <a:buSzPct val="75000"/>
        <a:buFont typeface="Wingdings 2"/>
        <a:buChar char="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ct val="20000"/>
        </a:spcBef>
        <a:buClr>
          <a:schemeClr val="accent4"/>
        </a:buClr>
        <a:buSzPct val="70000"/>
        <a:buFont typeface="Wingdings"/>
        <a:buChar char="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ct val="20000"/>
        </a:spcBef>
        <a:buClr>
          <a:schemeClr val="accent5"/>
        </a:buClr>
        <a:buFontTx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33600" y="2971800"/>
            <a:ext cx="4876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Open SUT Overview (</a:t>
            </a:r>
            <a:r>
              <a:rPr lang="en-US" sz="3600" dirty="0" err="1"/>
              <a:t>SysML</a:t>
            </a:r>
            <a:r>
              <a:rPr lang="en-US" sz="3600" dirty="0"/>
              <a:t> v1)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67000" y="6019800"/>
            <a:ext cx="617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Presented by Galois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logger key request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-718769631.jpg" descr="-718769631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0" y="2354676"/>
            <a:ext cx="7848599" cy="286445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requestKey_flow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-14953053.jpg" descr="-14953053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95400" y="2096214"/>
            <a:ext cx="6781800" cy="33813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request_flow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613441972.jpg" descr="613441972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476375" y="2215277"/>
            <a:ext cx="6419850" cy="314325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request_flow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376578002.jpg" descr="376578002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376487" y="2029539"/>
            <a:ext cx="4619625" cy="351472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requestKey_src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1360583873.jpg" descr="1360583873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81237" y="1996202"/>
            <a:ext cx="4810125" cy="3581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req_key_src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467088671.jpg" descr="467088671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28975" y="2677239"/>
            <a:ext cx="2914650" cy="221932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attest_flow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775996210.jpg" descr="775996210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47762" y="1996202"/>
            <a:ext cx="7077075" cy="3581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attest_flow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-422954778.jpg" descr="-422954778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14562" y="2391489"/>
            <a:ext cx="4943475" cy="279082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attestation_flow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332239406.jpg" descr="332239406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95512" y="2162889"/>
            <a:ext cx="4981575" cy="324802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requestKey_snk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1402632445.jpg" descr="1402632445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881312" y="2377202"/>
            <a:ext cx="3609975" cy="2819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Overview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447440417.jpg" descr="447440417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84848" y="1447800"/>
            <a:ext cx="5202904" cy="4678203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key_snk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-828162431.jpg" descr="-828162431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419475" y="2491502"/>
            <a:ext cx="2533650" cy="25908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autoPilot save telemetry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228798965.jpg" descr="228798965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0" y="2312986"/>
            <a:ext cx="7848599" cy="294783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save_telemetry_src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195107126.jpg" descr="195107126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762249" y="1896189"/>
            <a:ext cx="3848100" cy="3781424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save_telemetry_src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-1425606763.jpg" descr="-1425606763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895600" y="2891552"/>
            <a:ext cx="3581400" cy="17907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telemetry_snk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742715626.jpg" descr="742715626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100387" y="2462927"/>
            <a:ext cx="3171825" cy="264795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telemetry_snk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-1635306119.jpg" descr="-1635306119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162300" y="2724864"/>
            <a:ext cx="3048000" cy="212407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250B23-2FE9-7B6B-B64F-9337CCC14F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A51DC1C-38F5-4021-A6B8-07468ED015B6}"/>
              </a:ext>
            </a:extLst>
          </p:cNvPr>
          <p:cNvSpPr txBox="1"/>
          <p:nvPr/>
        </p:nvSpPr>
        <p:spPr>
          <a:xfrm>
            <a:off x="2133600" y="2971800"/>
            <a:ext cx="4876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Open SUT Overview (AADL)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7895AD-16D8-F43C-14C3-4B955DA98116}"/>
              </a:ext>
            </a:extLst>
          </p:cNvPr>
          <p:cNvSpPr txBox="1"/>
          <p:nvPr/>
        </p:nvSpPr>
        <p:spPr>
          <a:xfrm>
            <a:off x="2667000" y="6019800"/>
            <a:ext cx="617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Presented by Galois</a:t>
            </a:r>
          </a:p>
        </p:txBody>
      </p:sp>
    </p:spTree>
    <p:extLst>
      <p:ext uri="{BB962C8B-B14F-4D97-AF65-F5344CB8AC3E}">
        <p14:creationId xmlns:p14="http://schemas.microsoft.com/office/powerpoint/2010/main" val="9936986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816BED-5924-BC5F-FCAE-73E782E1675E}"/>
              </a:ext>
            </a:extLst>
          </p:cNvPr>
          <p:cNvSpPr txBox="1"/>
          <p:nvPr/>
        </p:nvSpPr>
        <p:spPr>
          <a:xfrm>
            <a:off x="1333500" y="533400"/>
            <a:ext cx="647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Generated AADL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9400A7A-4734-3714-DFD7-428761EA78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133600"/>
            <a:ext cx="8602134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1072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19F75407-E862-658C-AEFA-F69C8C015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37" y="1600200"/>
            <a:ext cx="8772763" cy="377303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EEF270-F526-568A-6AA0-B0E9D0C169B3}"/>
              </a:ext>
            </a:extLst>
          </p:cNvPr>
          <p:cNvSpPr txBox="1"/>
          <p:nvPr/>
        </p:nvSpPr>
        <p:spPr>
          <a:xfrm>
            <a:off x="1333500" y="533400"/>
            <a:ext cx="647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MKM AADL GUMBO Part 1/3</a:t>
            </a:r>
          </a:p>
        </p:txBody>
      </p:sp>
    </p:spTree>
    <p:extLst>
      <p:ext uri="{BB962C8B-B14F-4D97-AF65-F5344CB8AC3E}">
        <p14:creationId xmlns:p14="http://schemas.microsoft.com/office/powerpoint/2010/main" val="8580659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53935F86-FEC7-81C7-CC16-D10B0C78CF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143000"/>
            <a:ext cx="8839200" cy="50589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E29D110-42CA-D992-AE54-CC7570072436}"/>
              </a:ext>
            </a:extLst>
          </p:cNvPr>
          <p:cNvSpPr txBox="1"/>
          <p:nvPr/>
        </p:nvSpPr>
        <p:spPr>
          <a:xfrm>
            <a:off x="1333500" y="533400"/>
            <a:ext cx="647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MKM AADL GUMBO Part 2/3</a:t>
            </a:r>
          </a:p>
        </p:txBody>
      </p:sp>
    </p:spTree>
    <p:extLst>
      <p:ext uri="{BB962C8B-B14F-4D97-AF65-F5344CB8AC3E}">
        <p14:creationId xmlns:p14="http://schemas.microsoft.com/office/powerpoint/2010/main" val="3225644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Requirements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-1639233205.jpg" descr="-1639233205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0" y="2274845"/>
            <a:ext cx="7848599" cy="3024113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FAE82195-2235-8973-8CEC-686D81A864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501495"/>
            <a:ext cx="7772400" cy="58231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C97887-8F39-DABE-279D-FE3B967FF2A8}"/>
              </a:ext>
            </a:extLst>
          </p:cNvPr>
          <p:cNvSpPr txBox="1"/>
          <p:nvPr/>
        </p:nvSpPr>
        <p:spPr>
          <a:xfrm>
            <a:off x="2971800" y="152400"/>
            <a:ext cx="647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MKM AADL GUMBO Part 3/3</a:t>
            </a:r>
          </a:p>
        </p:txBody>
      </p:sp>
    </p:spTree>
    <p:extLst>
      <p:ext uri="{BB962C8B-B14F-4D97-AF65-F5344CB8AC3E}">
        <p14:creationId xmlns:p14="http://schemas.microsoft.com/office/powerpoint/2010/main" val="2911428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Block Diagram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1634625367.jpg" descr="1634625367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0" y="2181506"/>
            <a:ext cx="7848599" cy="321079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Internal Block Diagram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679042822.jpg" descr="679042822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0" y="2163319"/>
            <a:ext cx="7848599" cy="32471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MKM Block Definition Diagram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-1441379734.jpg" descr="-1441379734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0" y="1824752"/>
            <a:ext cx="7848599" cy="392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428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MKM Activity Diagram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1499468728.jpg" descr="1499468728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38287" y="1447800"/>
            <a:ext cx="7096025" cy="4678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684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MKM State Machine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1197311205.jpg" descr="1197311205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24050" y="1515189"/>
            <a:ext cx="5524500" cy="454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149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09800" y="533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MKM Client State Machine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447800"/>
            <a:ext cx="7848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pic>
        <p:nvPicPr>
          <p:cNvPr id="2" name="Picture 746686626.jpg" descr="746686626.jpg"/>
          <p:cNvPicPr preferRelativeResize="0"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490787" y="1867614"/>
            <a:ext cx="4391025" cy="3838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9209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vic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Civic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</Template>
  <TotalTime>40</TotalTime>
  <Words>111</Words>
  <Application>Microsoft Macintosh PowerPoint</Application>
  <PresentationFormat>On-screen Show (4:3)</PresentationFormat>
  <Paragraphs>176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Georgia</vt:lpstr>
      <vt:lpstr>Wingdings</vt:lpstr>
      <vt:lpstr>Wingdings 2</vt:lpstr>
      <vt:lpstr>Civic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nma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Diagram Presentation PowerPoint</dc:title>
  <dc:creator>No Magic</dc:creator>
  <cp:lastModifiedBy>Hazel Shackleton</cp:lastModifiedBy>
  <cp:revision>10</cp:revision>
  <dcterms:created xsi:type="dcterms:W3CDTF">2010-04-19T08:03:47Z</dcterms:created>
  <dcterms:modified xsi:type="dcterms:W3CDTF">2025-03-26T19:09:30Z</dcterms:modified>
</cp:coreProperties>
</file>

<file path=docProps/thumbnail.jpeg>
</file>